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3" r:id="rId5"/>
    <p:sldId id="262" r:id="rId6"/>
    <p:sldId id="261" r:id="rId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4BF41-68C0-4543-AE84-788FF8FB0A31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46F58-CE66-40DD-9E3D-81845286B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8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7B517-BA44-42E9-898F-145862B714C0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B488-54CC-44C5-AE7C-779D0D7E9A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7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035-63E0-4716-AF40-1E0093294740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585D-E65A-484E-9406-7832E8FE32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035-63E0-4716-AF40-1E0093294740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585D-E65A-484E-9406-7832E8FE32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035-63E0-4716-AF40-1E0093294740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585D-E65A-484E-9406-7832E8FE32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035-63E0-4716-AF40-1E0093294740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585D-E65A-484E-9406-7832E8FE32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035-63E0-4716-AF40-1E0093294740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585D-E65A-484E-9406-7832E8FE32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035-63E0-4716-AF40-1E0093294740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585D-E65A-484E-9406-7832E8FE32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035-63E0-4716-AF40-1E0093294740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585D-E65A-484E-9406-7832E8FE32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035-63E0-4716-AF40-1E0093294740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585D-E65A-484E-9406-7832E8FE32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035-63E0-4716-AF40-1E0093294740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585D-E65A-484E-9406-7832E8FE32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035-63E0-4716-AF40-1E0093294740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585D-E65A-484E-9406-7832E8FE32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035-63E0-4716-AF40-1E0093294740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E585D-E65A-484E-9406-7832E8FE32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24E585D-E65A-484E-9406-7832E8FE32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9A9035-63E0-4716-AF40-1E0093294740}" type="datetimeFigureOut">
              <a:rPr lang="en-US" smtClean="0"/>
              <a:t>3/11/2014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 of Jackson Newspaper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5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Articles</a:t>
            </a:r>
          </a:p>
          <a:p>
            <a:pPr lvl="1"/>
            <a:r>
              <a:rPr lang="en-US" dirty="0" smtClean="0"/>
              <a:t>1 Main article (4-5 sentences)</a:t>
            </a:r>
          </a:p>
          <a:p>
            <a:pPr lvl="1"/>
            <a:r>
              <a:rPr lang="en-US" dirty="0" smtClean="0"/>
              <a:t>3 Small articles (2-3 sentences)</a:t>
            </a:r>
          </a:p>
          <a:p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At least 2</a:t>
            </a:r>
          </a:p>
          <a:p>
            <a:pPr lvl="1"/>
            <a:r>
              <a:rPr lang="en-US" dirty="0" smtClean="0"/>
              <a:t>Must relate to your articles</a:t>
            </a:r>
          </a:p>
          <a:p>
            <a:r>
              <a:rPr lang="en-US" dirty="0" smtClean="0"/>
              <a:t>Neatness</a:t>
            </a:r>
          </a:p>
          <a:p>
            <a:pPr lvl="1"/>
            <a:r>
              <a:rPr lang="en-US" dirty="0" smtClean="0"/>
              <a:t>No blank space</a:t>
            </a:r>
          </a:p>
          <a:p>
            <a:pPr lvl="1"/>
            <a:r>
              <a:rPr lang="en-US" dirty="0" smtClean="0"/>
              <a:t>Must look like a newspaper</a:t>
            </a:r>
          </a:p>
          <a:p>
            <a:r>
              <a:rPr lang="en-US" dirty="0" smtClean="0"/>
              <a:t>Creativity</a:t>
            </a:r>
          </a:p>
          <a:p>
            <a:pPr lvl="1"/>
            <a:r>
              <a:rPr lang="en-US" dirty="0" smtClean="0"/>
              <a:t>Must be visually appealing</a:t>
            </a:r>
          </a:p>
          <a:p>
            <a:pPr lvl="1"/>
            <a:r>
              <a:rPr lang="en-US" dirty="0" smtClean="0"/>
              <a:t>Add other news articles, weather forecasts, sports scores, store advertisements and coupons</a:t>
            </a:r>
          </a:p>
          <a:p>
            <a:r>
              <a:rPr lang="en-US" dirty="0" smtClean="0"/>
              <a:t>Work Effectively – USE YOUR TIME WISELY</a:t>
            </a:r>
          </a:p>
          <a:p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MUST BE IN BLACK AND WHITE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Main Article – </a:t>
            </a:r>
            <a:r>
              <a:rPr lang="en-US" sz="2400" dirty="0"/>
              <a:t>5</a:t>
            </a:r>
            <a:r>
              <a:rPr lang="en-US" sz="2400" dirty="0" smtClean="0"/>
              <a:t> points (4-5 sentences)</a:t>
            </a:r>
          </a:p>
          <a:p>
            <a:r>
              <a:rPr lang="en-US" sz="2400" dirty="0"/>
              <a:t>2</a:t>
            </a:r>
            <a:r>
              <a:rPr lang="en-US" sz="2400" dirty="0" smtClean="0"/>
              <a:t> </a:t>
            </a:r>
            <a:r>
              <a:rPr lang="en-US" sz="2400" dirty="0" smtClean="0"/>
              <a:t>Small Articles – 2 points each (2-3 sentences each</a:t>
            </a:r>
            <a:r>
              <a:rPr lang="en-US" sz="2400" dirty="0" smtClean="0"/>
              <a:t>) +1</a:t>
            </a:r>
            <a:endParaRPr lang="en-US" sz="2400" dirty="0" smtClean="0"/>
          </a:p>
          <a:p>
            <a:r>
              <a:rPr lang="en-US" sz="2400" dirty="0" smtClean="0"/>
              <a:t>2 Pictures – 2 points </a:t>
            </a:r>
            <a:r>
              <a:rPr lang="en-US" sz="2400" dirty="0" smtClean="0"/>
              <a:t>each +1</a:t>
            </a:r>
            <a:endParaRPr lang="en-US" sz="2400" dirty="0" smtClean="0"/>
          </a:p>
          <a:p>
            <a:r>
              <a:rPr lang="en-US" sz="2400" dirty="0" smtClean="0"/>
              <a:t>Formatting</a:t>
            </a:r>
            <a:r>
              <a:rPr lang="en-US" sz="2400" dirty="0" smtClean="0"/>
              <a:t>/Organization</a:t>
            </a:r>
            <a:r>
              <a:rPr lang="en-US" sz="2400" dirty="0" smtClean="0"/>
              <a:t> </a:t>
            </a:r>
            <a:r>
              <a:rPr lang="en-US" sz="2400" dirty="0" smtClean="0"/>
              <a:t>– 5 points</a:t>
            </a:r>
          </a:p>
          <a:p>
            <a:r>
              <a:rPr lang="en-US" sz="2400" dirty="0" smtClean="0"/>
              <a:t>Creativity – 5 points</a:t>
            </a:r>
          </a:p>
          <a:p>
            <a:r>
              <a:rPr lang="en-US" sz="2400" dirty="0" smtClean="0"/>
              <a:t>Working Effectively – </a:t>
            </a:r>
            <a:r>
              <a:rPr lang="en-US" sz="2400" dirty="0"/>
              <a:t>5</a:t>
            </a:r>
            <a:r>
              <a:rPr lang="en-US" sz="2400" dirty="0" smtClean="0"/>
              <a:t> points</a:t>
            </a:r>
          </a:p>
          <a:p>
            <a:endParaRPr lang="en-US" sz="2400" dirty="0"/>
          </a:p>
          <a:p>
            <a:pPr lvl="3"/>
            <a:r>
              <a:rPr lang="en-US" sz="2800" dirty="0" smtClean="0"/>
              <a:t>Total – </a:t>
            </a:r>
            <a:r>
              <a:rPr lang="en-US" sz="2800" dirty="0" smtClean="0"/>
              <a:t>35 </a:t>
            </a:r>
            <a:r>
              <a:rPr lang="en-US" sz="2800" dirty="0" smtClean="0"/>
              <a:t>points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19431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96200" cy="51054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A9A57C"/>
              </a:buClr>
            </a:pPr>
            <a:r>
              <a:rPr lang="en-US" sz="2400" dirty="0">
                <a:solidFill>
                  <a:srgbClr val="2F2B20"/>
                </a:solidFill>
              </a:rPr>
              <a:t>Must write about 4 of the following topics: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The Second Bank (pg. 342)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Tariff of 1816 (pg. 342)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Clay’s American System (pg. 343)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Mexican Independence (pg. 346)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The Monroe Doctrine (pg. 347)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Elections of 1824 (pg.  350)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New Political Parties (pg. 352)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Jackson’s Inauguration (pg. 353)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Forced Movement of Native Americans (pg. 357)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Support for Native Americans (pg. 357)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Cherokee Removal (358)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Removal of the Choctaws (pg. 358)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Bank War (pg. 362)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Nullification Crisis (pg. 364)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You May: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Resize, stretch, move or delete text boxes on the template</a:t>
            </a:r>
          </a:p>
          <a:p>
            <a:r>
              <a:rPr lang="en-US" sz="2800" dirty="0" smtClean="0"/>
              <a:t>Use Google image to find relevant pictures</a:t>
            </a:r>
          </a:p>
          <a:p>
            <a:r>
              <a:rPr lang="en-US" sz="2800" dirty="0" smtClean="0"/>
              <a:t>Include advertisements, coupons, weather reports and sports scores on your paper</a:t>
            </a:r>
          </a:p>
          <a:p>
            <a:r>
              <a:rPr lang="en-US" sz="2800" dirty="0" smtClean="0"/>
              <a:t>Write all articles in present tense, not like a history report</a:t>
            </a:r>
          </a:p>
          <a:p>
            <a:r>
              <a:rPr lang="en-US" sz="2800" dirty="0" smtClean="0"/>
              <a:t>Have UNIFORM text size and font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45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467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5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999</TotalTime>
  <Words>295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Adjacency</vt:lpstr>
      <vt:lpstr>Age of Jackson Newspaper Project</vt:lpstr>
      <vt:lpstr>Requirements</vt:lpstr>
      <vt:lpstr>Grading</vt:lpstr>
      <vt:lpstr>Topics</vt:lpstr>
      <vt:lpstr>You May:</vt:lpstr>
      <vt:lpstr>PowerPoint Presentation</vt:lpstr>
    </vt:vector>
  </TitlesOfParts>
  <Company>Muhlenberg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Jackson Newspaper Project</dc:title>
  <dc:creator>kellers</dc:creator>
  <cp:lastModifiedBy>Keller, Scott</cp:lastModifiedBy>
  <cp:revision>17</cp:revision>
  <cp:lastPrinted>2012-02-24T13:52:03Z</cp:lastPrinted>
  <dcterms:created xsi:type="dcterms:W3CDTF">2011-02-15T19:25:28Z</dcterms:created>
  <dcterms:modified xsi:type="dcterms:W3CDTF">2014-03-11T12:43:59Z</dcterms:modified>
</cp:coreProperties>
</file>